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5" r:id="rId40"/>
    <p:sldId id="296" r:id="rId41"/>
    <p:sldId id="297" r:id="rId42"/>
    <p:sldId id="298" r:id="rId43"/>
    <p:sldId id="299" r:id="rId44"/>
    <p:sldId id="294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89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7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3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7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1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11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3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00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2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D810-F5C1-0345-8C74-71EA9E9831ED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551CD-8B5D-AB49-B90F-A36BD9EF6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7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Roots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327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16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85" r="-180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9354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16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77" r="-241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1996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6.4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963" b="-37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3596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6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780" b="-387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317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7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18" b="-376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4685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17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925" r="-509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7996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17.2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98" b="-194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0424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7.3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686" b="-94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9957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17.4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166" r="-561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3893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18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80" r="-34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6653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4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550" b="-126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8721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8.1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485" r="-46485"/>
          <a:stretch>
            <a:fillRect/>
          </a:stretch>
        </p:blipFill>
        <p:spPr>
          <a:xfrm>
            <a:off x="-167021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46491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Pythagorean </a:t>
            </a:r>
            <a:r>
              <a:rPr lang="en-US" dirty="0" err="1" smtClean="0"/>
              <a:t>Theorm</a:t>
            </a:r>
            <a:endParaRPr lang="en-US" dirty="0"/>
          </a:p>
        </p:txBody>
      </p:sp>
      <p:pic>
        <p:nvPicPr>
          <p:cNvPr id="4" name="Content Placeholder 3" descr="Screen Shot 2019-04-01 at 12.18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65" r="-25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1481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missing length:</a:t>
            </a:r>
            <a:endParaRPr lang="en-US" dirty="0"/>
          </a:p>
        </p:txBody>
      </p:sp>
      <p:pic>
        <p:nvPicPr>
          <p:cNvPr id="4" name="Content Placeholder 3" descr="Screen Shot 2019-04-01 at 12.19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094" r="-470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64409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19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555" b="-175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924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19.5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3" b="-17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46025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0.0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02" b="-58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533963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0.1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227" b="-28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0250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0.3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09" r="-159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68946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0.4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184" b="-351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39818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0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311" b="-593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041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14.5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1" b="-3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422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1.1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114" r="-601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05184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1.2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646" b="-84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5120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1.4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159" r="-47159"/>
          <a:stretch>
            <a:fillRect/>
          </a:stretch>
        </p:blipFill>
        <p:spPr>
          <a:xfrm>
            <a:off x="-169113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372040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2.0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52" b="-20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0167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2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13" r="-62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8293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2.3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-1673741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7468874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2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787" b="-35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26543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2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344" b="-48344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6728733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3.1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590" b="-6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192293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4-01 at 12.23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07" r="-378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682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4-01 at 12.15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552" b="-17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32399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3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41" r="-20641"/>
          <a:stretch>
            <a:fillRect/>
          </a:stretch>
        </p:blipFill>
        <p:spPr>
          <a:xfrm>
            <a:off x="-752728" y="274638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31173607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3.4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257" b="-382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814973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3.5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68" r="-68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99758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4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000" b="-58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39937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4.3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364" b="-303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0165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5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067" b="-570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6999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5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81" b="-314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09395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15.3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334" r="-293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3003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15.4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69" r="-187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4074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16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970" b="-799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6788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76</Words>
  <Application>Microsoft Macintosh PowerPoint</Application>
  <PresentationFormat>On-screen Show (4:3)</PresentationFormat>
  <Paragraphs>31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Roots</vt:lpstr>
      <vt:lpstr>PowerPoint Presentation</vt:lpstr>
      <vt:lpstr>Solve as a Class</vt:lpstr>
      <vt:lpstr>Solutions</vt:lpstr>
      <vt:lpstr>PowerPoint Presentation</vt:lpstr>
      <vt:lpstr>PowerPoint Presentation</vt:lpstr>
      <vt:lpstr>Solve as a Class</vt:lpstr>
      <vt:lpstr>Solution</vt:lpstr>
      <vt:lpstr>PowerPoint Presentation</vt:lpstr>
      <vt:lpstr>Solve as a Class</vt:lpstr>
      <vt:lpstr>Solution</vt:lpstr>
      <vt:lpstr>PowerPoint Presentation</vt:lpstr>
      <vt:lpstr>PowerPoint Presentation</vt:lpstr>
      <vt:lpstr>PowerPoint Presentation</vt:lpstr>
      <vt:lpstr>Solve as a Class</vt:lpstr>
      <vt:lpstr>Solution</vt:lpstr>
      <vt:lpstr>PowerPoint Presentation</vt:lpstr>
      <vt:lpstr>Solve as a Class</vt:lpstr>
      <vt:lpstr>Solution</vt:lpstr>
      <vt:lpstr>PowerPoint Presentation</vt:lpstr>
      <vt:lpstr>Pythagorean Theorm</vt:lpstr>
      <vt:lpstr>Find the missing length:</vt:lpstr>
      <vt:lpstr>Solution</vt:lpstr>
      <vt:lpstr>Solve as a Class</vt:lpstr>
      <vt:lpstr>Solution</vt:lpstr>
      <vt:lpstr>Solve as a Class</vt:lpstr>
      <vt:lpstr>Solution</vt:lpstr>
      <vt:lpstr>Solve as a Class</vt:lpstr>
      <vt:lpstr>Solution</vt:lpstr>
      <vt:lpstr>Solution</vt:lpstr>
      <vt:lpstr>PowerPoint Presentation</vt:lpstr>
      <vt:lpstr>PowerPoint Presentation</vt:lpstr>
      <vt:lpstr>PowerPoint Presentation</vt:lpstr>
      <vt:lpstr>Solve as a Class</vt:lpstr>
      <vt:lpstr>PowerPoint Presentation</vt:lpstr>
      <vt:lpstr>Solve as a Class</vt:lpstr>
      <vt:lpstr>Solution</vt:lpstr>
      <vt:lpstr>Solve as a Class</vt:lpstr>
      <vt:lpstr>Solutions</vt:lpstr>
      <vt:lpstr>PowerPoint Presentation</vt:lpstr>
      <vt:lpstr>Solve as a Class</vt:lpstr>
      <vt:lpstr>Solution</vt:lpstr>
      <vt:lpstr>Solve as a Class</vt:lpstr>
      <vt:lpstr>Solution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Roots</dc:title>
  <dc:creator>Mathew Tucker</dc:creator>
  <cp:lastModifiedBy>Mathew Tucker</cp:lastModifiedBy>
  <cp:revision>4</cp:revision>
  <dcterms:created xsi:type="dcterms:W3CDTF">2019-04-01T05:13:11Z</dcterms:created>
  <dcterms:modified xsi:type="dcterms:W3CDTF">2019-04-01T05:47:49Z</dcterms:modified>
</cp:coreProperties>
</file>